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5"/>
  </p:notesMasterIdLst>
  <p:sldIdLst>
    <p:sldId id="256" r:id="rId5"/>
    <p:sldId id="258" r:id="rId6"/>
    <p:sldId id="264" r:id="rId7"/>
    <p:sldId id="265" r:id="rId8"/>
    <p:sldId id="368" r:id="rId9"/>
    <p:sldId id="366" r:id="rId10"/>
    <p:sldId id="369" r:id="rId11"/>
    <p:sldId id="343" r:id="rId12"/>
    <p:sldId id="356" r:id="rId13"/>
    <p:sldId id="370" r:id="rId14"/>
    <p:sldId id="371" r:id="rId15"/>
    <p:sldId id="373" r:id="rId16"/>
    <p:sldId id="372" r:id="rId17"/>
    <p:sldId id="374" r:id="rId18"/>
    <p:sldId id="375" r:id="rId19"/>
    <p:sldId id="351" r:id="rId20"/>
    <p:sldId id="376" r:id="rId21"/>
    <p:sldId id="377" r:id="rId22"/>
    <p:sldId id="378" r:id="rId23"/>
    <p:sldId id="342" r:id="rId24"/>
  </p:sldIdLst>
  <p:sldSz cx="18288000" cy="10287000"/>
  <p:notesSz cx="6858000" cy="9144000"/>
  <p:embeddedFontLst>
    <p:embeddedFont>
      <p:font typeface="Arial Bold" panose="020B0604020202020204" charset="0"/>
      <p:regular r:id="rId26"/>
      <p:bold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Consolas Bold" panose="020B0709020204030204" pitchFamily="49" charset="0"/>
      <p:regular r:id="rId32"/>
      <p:bold r:id="rId33"/>
    </p:embeddedFont>
    <p:embeddedFont>
      <p:font typeface="Franklin Gothic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99" autoAdjust="0"/>
    <p:restoredTop sz="94667" autoAdjust="0"/>
  </p:normalViewPr>
  <p:slideViewPr>
    <p:cSldViewPr>
      <p:cViewPr varScale="1">
        <p:scale>
          <a:sx n="68" d="100"/>
          <a:sy n="68" d="100"/>
        </p:scale>
        <p:origin x="13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pablo Acuna Haro" userId="S::ju.acunah@profesor.duoc.cl::f3be1a7b-23c2-4c04-9128-ec6a6abe027a" providerId="AD" clId="Web-{C7839701-30E9-4F77-89F1-97674445F434}"/>
    <pc:docChg chg="addSld modSld">
      <pc:chgData name="Juanpablo Acuna Haro" userId="S::ju.acunah@profesor.duoc.cl::f3be1a7b-23c2-4c04-9128-ec6a6abe027a" providerId="AD" clId="Web-{C7839701-30E9-4F77-89F1-97674445F434}" dt="2024-12-23T21:14:24.084" v="148" actId="20577"/>
      <pc:docMkLst>
        <pc:docMk/>
      </pc:docMkLst>
      <pc:sldChg chg="modSp">
        <pc:chgData name="Juanpablo Acuna Haro" userId="S::ju.acunah@profesor.duoc.cl::f3be1a7b-23c2-4c04-9128-ec6a6abe027a" providerId="AD" clId="Web-{C7839701-30E9-4F77-89F1-97674445F434}" dt="2024-12-23T21:14:24.084" v="148" actId="20577"/>
        <pc:sldMkLst>
          <pc:docMk/>
          <pc:sldMk cId="3056958803" sldId="342"/>
        </pc:sldMkLst>
        <pc:spChg chg="mod">
          <ac:chgData name="Juanpablo Acuna Haro" userId="S::ju.acunah@profesor.duoc.cl::f3be1a7b-23c2-4c04-9128-ec6a6abe027a" providerId="AD" clId="Web-{C7839701-30E9-4F77-89F1-97674445F434}" dt="2024-12-23T21:14:24.084" v="148" actId="20577"/>
          <ac:spMkLst>
            <pc:docMk/>
            <pc:sldMk cId="3056958803" sldId="342"/>
            <ac:spMk id="4" creationId="{281EE02D-06CB-8A21-36A3-4C6570DE527B}"/>
          </ac:spMkLst>
        </pc:spChg>
      </pc:sldChg>
      <pc:sldChg chg="modSp">
        <pc:chgData name="Juanpablo Acuna Haro" userId="S::ju.acunah@profesor.duoc.cl::f3be1a7b-23c2-4c04-9128-ec6a6abe027a" providerId="AD" clId="Web-{C7839701-30E9-4F77-89F1-97674445F434}" dt="2024-12-23T21:03:33.949" v="1" actId="14100"/>
        <pc:sldMkLst>
          <pc:docMk/>
          <pc:sldMk cId="1108053519" sldId="377"/>
        </pc:sldMkLst>
        <pc:spChg chg="mod">
          <ac:chgData name="Juanpablo Acuna Haro" userId="S::ju.acunah@profesor.duoc.cl::f3be1a7b-23c2-4c04-9128-ec6a6abe027a" providerId="AD" clId="Web-{C7839701-30E9-4F77-89F1-97674445F434}" dt="2024-12-23T21:03:33.949" v="1" actId="14100"/>
          <ac:spMkLst>
            <pc:docMk/>
            <pc:sldMk cId="1108053519" sldId="377"/>
            <ac:spMk id="11" creationId="{B478C290-6CBE-058A-9C8D-70B47EB07754}"/>
          </ac:spMkLst>
        </pc:spChg>
      </pc:sldChg>
      <pc:sldChg chg="addSp delSp modSp add replId">
        <pc:chgData name="Juanpablo Acuna Haro" userId="S::ju.acunah@profesor.duoc.cl::f3be1a7b-23c2-4c04-9128-ec6a6abe027a" providerId="AD" clId="Web-{C7839701-30E9-4F77-89F1-97674445F434}" dt="2024-12-23T21:13:34.661" v="132" actId="20577"/>
        <pc:sldMkLst>
          <pc:docMk/>
          <pc:sldMk cId="3808154062" sldId="378"/>
        </pc:sldMkLst>
        <pc:spChg chg="add mod">
          <ac:chgData name="Juanpablo Acuna Haro" userId="S::ju.acunah@profesor.duoc.cl::f3be1a7b-23c2-4c04-9128-ec6a6abe027a" providerId="AD" clId="Web-{C7839701-30E9-4F77-89F1-97674445F434}" dt="2024-12-23T21:13:34.661" v="132" actId="20577"/>
          <ac:spMkLst>
            <pc:docMk/>
            <pc:sldMk cId="3808154062" sldId="378"/>
            <ac:spMk id="10" creationId="{F8D5CA1A-8664-508C-C4E8-BCB2AFB973D5}"/>
          </ac:spMkLst>
        </pc:spChg>
        <pc:spChg chg="mod">
          <ac:chgData name="Juanpablo Acuna Haro" userId="S::ju.acunah@profesor.duoc.cl::f3be1a7b-23c2-4c04-9128-ec6a6abe027a" providerId="AD" clId="Web-{C7839701-30E9-4F77-89F1-97674445F434}" dt="2024-12-23T21:06:32.407" v="28" actId="1076"/>
          <ac:spMkLst>
            <pc:docMk/>
            <pc:sldMk cId="3808154062" sldId="378"/>
            <ac:spMk id="12" creationId="{00000000-0000-0000-0000-000000000000}"/>
          </ac:spMkLst>
        </pc:spChg>
      </pc:sldChg>
    </pc:docChg>
  </pc:docChgLst>
  <pc:docChgLst>
    <pc:chgData name="Juanpablo Acuna Haro" userId="S::ju.acunah@profesor.duoc.cl::f3be1a7b-23c2-4c04-9128-ec6a6abe027a" providerId="AD" clId="Web-{7DB163FA-9A8B-4088-B6E5-B72869E4A7D4}"/>
    <pc:docChg chg="addSld delSld modSld">
      <pc:chgData name="Juanpablo Acuna Haro" userId="S::ju.acunah@profesor.duoc.cl::f3be1a7b-23c2-4c04-9128-ec6a6abe027a" providerId="AD" clId="Web-{7DB163FA-9A8B-4088-B6E5-B72869E4A7D4}" dt="2024-12-23T21:02:53.466" v="142" actId="20577"/>
      <pc:docMkLst>
        <pc:docMk/>
      </pc:docMkLst>
      <pc:sldChg chg="modSp">
        <pc:chgData name="Juanpablo Acuna Haro" userId="S::ju.acunah@profesor.duoc.cl::f3be1a7b-23c2-4c04-9128-ec6a6abe027a" providerId="AD" clId="Web-{7DB163FA-9A8B-4088-B6E5-B72869E4A7D4}" dt="2024-12-23T20:59:45.102" v="2" actId="20577"/>
        <pc:sldMkLst>
          <pc:docMk/>
          <pc:sldMk cId="0" sldId="258"/>
        </pc:sldMkLst>
        <pc:spChg chg="mod">
          <ac:chgData name="Juanpablo Acuna Haro" userId="S::ju.acunah@profesor.duoc.cl::f3be1a7b-23c2-4c04-9128-ec6a6abe027a" providerId="AD" clId="Web-{7DB163FA-9A8B-4088-B6E5-B72869E4A7D4}" dt="2024-12-23T20:59:45.102" v="2" actId="20577"/>
          <ac:spMkLst>
            <pc:docMk/>
            <pc:sldMk cId="0" sldId="258"/>
            <ac:spMk id="14" creationId="{F427F32F-F124-0475-2393-71170F8ABF9C}"/>
          </ac:spMkLst>
        </pc:spChg>
        <pc:grpChg chg="mod">
          <ac:chgData name="Juanpablo Acuna Haro" userId="S::ju.acunah@profesor.duoc.cl::f3be1a7b-23c2-4c04-9128-ec6a6abe027a" providerId="AD" clId="Web-{7DB163FA-9A8B-4088-B6E5-B72869E4A7D4}" dt="2024-12-23T20:54:25.811" v="0" actId="1076"/>
          <ac:grpSpMkLst>
            <pc:docMk/>
            <pc:sldMk cId="0" sldId="258"/>
            <ac:grpSpMk id="2" creationId="{00000000-0000-0000-0000-000000000000}"/>
          </ac:grpSpMkLst>
        </pc:grpChg>
      </pc:sldChg>
      <pc:sldChg chg="del">
        <pc:chgData name="Juanpablo Acuna Haro" userId="S::ju.acunah@profesor.duoc.cl::f3be1a7b-23c2-4c04-9128-ec6a6abe027a" providerId="AD" clId="Web-{7DB163FA-9A8B-4088-B6E5-B72869E4A7D4}" dt="2024-12-23T21:02:09.809" v="132"/>
        <pc:sldMkLst>
          <pc:docMk/>
          <pc:sldMk cId="1229644338" sldId="353"/>
        </pc:sldMkLst>
      </pc:sldChg>
      <pc:sldChg chg="delSp modSp">
        <pc:chgData name="Juanpablo Acuna Haro" userId="S::ju.acunah@profesor.duoc.cl::f3be1a7b-23c2-4c04-9128-ec6a6abe027a" providerId="AD" clId="Web-{7DB163FA-9A8B-4088-B6E5-B72869E4A7D4}" dt="2024-12-23T21:01:58.731" v="131" actId="20577"/>
        <pc:sldMkLst>
          <pc:docMk/>
          <pc:sldMk cId="624250804" sldId="369"/>
        </pc:sldMkLst>
        <pc:spChg chg="mod">
          <ac:chgData name="Juanpablo Acuna Haro" userId="S::ju.acunah@profesor.duoc.cl::f3be1a7b-23c2-4c04-9128-ec6a6abe027a" providerId="AD" clId="Web-{7DB163FA-9A8B-4088-B6E5-B72869E4A7D4}" dt="2024-12-23T21:01:58.731" v="131" actId="20577"/>
          <ac:spMkLst>
            <pc:docMk/>
            <pc:sldMk cId="624250804" sldId="369"/>
            <ac:spMk id="18" creationId="{B345BD19-76AC-1107-BA99-E7B2CAF57522}"/>
          </ac:spMkLst>
        </pc:spChg>
      </pc:sldChg>
      <pc:sldChg chg="modSp add">
        <pc:chgData name="Juanpablo Acuna Haro" userId="S::ju.acunah@profesor.duoc.cl::f3be1a7b-23c2-4c04-9128-ec6a6abe027a" providerId="AD" clId="Web-{7DB163FA-9A8B-4088-B6E5-B72869E4A7D4}" dt="2024-12-23T21:02:53.466" v="142" actId="20577"/>
        <pc:sldMkLst>
          <pc:docMk/>
          <pc:sldMk cId="891781362" sldId="376"/>
        </pc:sldMkLst>
        <pc:spChg chg="mod">
          <ac:chgData name="Juanpablo Acuna Haro" userId="S::ju.acunah@profesor.duoc.cl::f3be1a7b-23c2-4c04-9128-ec6a6abe027a" providerId="AD" clId="Web-{7DB163FA-9A8B-4088-B6E5-B72869E4A7D4}" dt="2024-12-23T21:02:53.466" v="142" actId="20577"/>
          <ac:spMkLst>
            <pc:docMk/>
            <pc:sldMk cId="891781362" sldId="376"/>
            <ac:spMk id="7" creationId="{00000000-0000-0000-0000-000000000000}"/>
          </ac:spMkLst>
        </pc:spChg>
      </pc:sldChg>
      <pc:sldChg chg="del">
        <pc:chgData name="Juanpablo Acuna Haro" userId="S::ju.acunah@profesor.duoc.cl::f3be1a7b-23c2-4c04-9128-ec6a6abe027a" providerId="AD" clId="Web-{7DB163FA-9A8B-4088-B6E5-B72869E4A7D4}" dt="2024-12-23T21:02:36.091" v="139"/>
        <pc:sldMkLst>
          <pc:docMk/>
          <pc:sldMk cId="2064274272" sldId="376"/>
        </pc:sldMkLst>
      </pc:sldChg>
      <pc:sldChg chg="add">
        <pc:chgData name="Juanpablo Acuna Haro" userId="S::ju.acunah@profesor.duoc.cl::f3be1a7b-23c2-4c04-9128-ec6a6abe027a" providerId="AD" clId="Web-{7DB163FA-9A8B-4088-B6E5-B72869E4A7D4}" dt="2024-12-23T21:02:49.029" v="141"/>
        <pc:sldMkLst>
          <pc:docMk/>
          <pc:sldMk cId="1108053519" sldId="377"/>
        </pc:sldMkLst>
      </pc:sldChg>
      <pc:sldChg chg="del">
        <pc:chgData name="Juanpablo Acuna Haro" userId="S::ju.acunah@profesor.duoc.cl::f3be1a7b-23c2-4c04-9128-ec6a6abe027a" providerId="AD" clId="Web-{7DB163FA-9A8B-4088-B6E5-B72869E4A7D4}" dt="2024-12-23T21:02:11.887" v="133"/>
        <pc:sldMkLst>
          <pc:docMk/>
          <pc:sldMk cId="1802742419" sldId="377"/>
        </pc:sldMkLst>
      </pc:sldChg>
      <pc:sldChg chg="del">
        <pc:chgData name="Juanpablo Acuna Haro" userId="S::ju.acunah@profesor.duoc.cl::f3be1a7b-23c2-4c04-9128-ec6a6abe027a" providerId="AD" clId="Web-{7DB163FA-9A8B-4088-B6E5-B72869E4A7D4}" dt="2024-12-23T21:02:31.435" v="138"/>
        <pc:sldMkLst>
          <pc:docMk/>
          <pc:sldMk cId="1577432184" sldId="378"/>
        </pc:sldMkLst>
      </pc:sldChg>
      <pc:sldChg chg="del">
        <pc:chgData name="Juanpablo Acuna Haro" userId="S::ju.acunah@profesor.duoc.cl::f3be1a7b-23c2-4c04-9128-ec6a6abe027a" providerId="AD" clId="Web-{7DB163FA-9A8B-4088-B6E5-B72869E4A7D4}" dt="2024-12-23T21:02:13.247" v="134"/>
        <pc:sldMkLst>
          <pc:docMk/>
          <pc:sldMk cId="954054122" sldId="379"/>
        </pc:sldMkLst>
      </pc:sldChg>
      <pc:sldChg chg="del">
        <pc:chgData name="Juanpablo Acuna Haro" userId="S::ju.acunah@profesor.duoc.cl::f3be1a7b-23c2-4c04-9128-ec6a6abe027a" providerId="AD" clId="Web-{7DB163FA-9A8B-4088-B6E5-B72869E4A7D4}" dt="2024-12-23T21:02:14.653" v="135"/>
        <pc:sldMkLst>
          <pc:docMk/>
          <pc:sldMk cId="800972651" sldId="380"/>
        </pc:sldMkLst>
      </pc:sldChg>
      <pc:sldChg chg="del">
        <pc:chgData name="Juanpablo Acuna Haro" userId="S::ju.acunah@profesor.duoc.cl::f3be1a7b-23c2-4c04-9128-ec6a6abe027a" providerId="AD" clId="Web-{7DB163FA-9A8B-4088-B6E5-B72869E4A7D4}" dt="2024-12-23T21:02:17.106" v="136"/>
        <pc:sldMkLst>
          <pc:docMk/>
          <pc:sldMk cId="2128087846" sldId="381"/>
        </pc:sldMkLst>
      </pc:sldChg>
      <pc:sldChg chg="del">
        <pc:chgData name="Juanpablo Acuna Haro" userId="S::ju.acunah@profesor.duoc.cl::f3be1a7b-23c2-4c04-9128-ec6a6abe027a" providerId="AD" clId="Web-{7DB163FA-9A8B-4088-B6E5-B72869E4A7D4}" dt="2024-12-23T21:02:18.231" v="137"/>
        <pc:sldMkLst>
          <pc:docMk/>
          <pc:sldMk cId="319528252" sldId="382"/>
        </pc:sldMkLst>
      </pc:sldChg>
    </pc:docChg>
  </pc:docChgLst>
  <pc:docChgLst>
    <pc:chgData name="Antonio Rioseco A." userId="e21b52db-8365-4c6d-83f6-83bacc58cb73" providerId="ADAL" clId="{B254C19D-987F-4B23-A1DA-7B12B41EC78C}"/>
    <pc:docChg chg="modSld">
      <pc:chgData name="Antonio Rioseco A." userId="e21b52db-8365-4c6d-83f6-83bacc58cb73" providerId="ADAL" clId="{B254C19D-987F-4B23-A1DA-7B12B41EC78C}" dt="2025-01-28T20:13:19.485" v="10" actId="14100"/>
      <pc:docMkLst>
        <pc:docMk/>
      </pc:docMkLst>
      <pc:sldChg chg="modSp mod">
        <pc:chgData name="Antonio Rioseco A." userId="e21b52db-8365-4c6d-83f6-83bacc58cb73" providerId="ADAL" clId="{B254C19D-987F-4B23-A1DA-7B12B41EC78C}" dt="2025-01-28T20:13:19.485" v="10" actId="14100"/>
        <pc:sldMkLst>
          <pc:docMk/>
          <pc:sldMk cId="1097795017" sldId="366"/>
        </pc:sldMkLst>
        <pc:spChg chg="mod">
          <ac:chgData name="Antonio Rioseco A." userId="e21b52db-8365-4c6d-83f6-83bacc58cb73" providerId="ADAL" clId="{B254C19D-987F-4B23-A1DA-7B12B41EC78C}" dt="2025-01-28T20:13:19.485" v="10" actId="14100"/>
          <ac:spMkLst>
            <pc:docMk/>
            <pc:sldMk cId="1097795017" sldId="366"/>
            <ac:spMk id="18" creationId="{B345BD19-76AC-1107-BA99-E7B2CAF57522}"/>
          </ac:spMkLst>
        </pc:spChg>
      </pc:sldChg>
    </pc:docChg>
  </pc:docChgLst>
  <pc:docChgLst>
    <pc:chgData name="Juanpablo Acuna Haro" userId="S::ju.acunah@profesor.duoc.cl::f3be1a7b-23c2-4c04-9128-ec6a6abe027a" providerId="AD" clId="Web-{82876FA9-A6DC-4DA6-BDE1-F54B5DD61DEA}"/>
    <pc:docChg chg="modSld">
      <pc:chgData name="Juanpablo Acuna Haro" userId="S::ju.acunah@profesor.duoc.cl::f3be1a7b-23c2-4c04-9128-ec6a6abe027a" providerId="AD" clId="Web-{82876FA9-A6DC-4DA6-BDE1-F54B5DD61DEA}" dt="2024-12-23T20:50:57.128" v="8" actId="20577"/>
      <pc:docMkLst>
        <pc:docMk/>
      </pc:docMkLst>
      <pc:sldChg chg="modSp">
        <pc:chgData name="Juanpablo Acuna Haro" userId="S::ju.acunah@profesor.duoc.cl::f3be1a7b-23c2-4c04-9128-ec6a6abe027a" providerId="AD" clId="Web-{82876FA9-A6DC-4DA6-BDE1-F54B5DD61DEA}" dt="2024-12-23T20:50:57.128" v="8" actId="20577"/>
        <pc:sldMkLst>
          <pc:docMk/>
          <pc:sldMk cId="0" sldId="256"/>
        </pc:sldMkLst>
        <pc:spChg chg="mod">
          <ac:chgData name="Juanpablo Acuna Haro" userId="S::ju.acunah@profesor.duoc.cl::f3be1a7b-23c2-4c04-9128-ec6a6abe027a" providerId="AD" clId="Web-{82876FA9-A6DC-4DA6-BDE1-F54B5DD61DEA}" dt="2024-12-23T20:50:57.128" v="8" actId="20577"/>
          <ac:spMkLst>
            <pc:docMk/>
            <pc:sldMk cId="0" sldId="256"/>
            <ac:spMk id="5" creationId="{00000000-0000-0000-0000-000000000000}"/>
          </ac:spMkLst>
        </pc:spChg>
      </pc:sldChg>
    </pc:docChg>
  </pc:docChgLst>
  <pc:docChgLst>
    <pc:chgData name="Juanpablo Acuna Haro" userId="S::ju.acunah@profesor.duoc.cl::f3be1a7b-23c2-4c04-9128-ec6a6abe027a" providerId="AD" clId="Web-{14C80096-766D-491A-B89B-073345C81BAD}"/>
    <pc:docChg chg="modSld">
      <pc:chgData name="Juanpablo Acuna Haro" userId="S::ju.acunah@profesor.duoc.cl::f3be1a7b-23c2-4c04-9128-ec6a6abe027a" providerId="AD" clId="Web-{14C80096-766D-491A-B89B-073345C81BAD}" dt="2024-12-24T14:13:59.276" v="22" actId="20577"/>
      <pc:docMkLst>
        <pc:docMk/>
      </pc:docMkLst>
      <pc:sldChg chg="modSp">
        <pc:chgData name="Juanpablo Acuna Haro" userId="S::ju.acunah@profesor.duoc.cl::f3be1a7b-23c2-4c04-9128-ec6a6abe027a" providerId="AD" clId="Web-{14C80096-766D-491A-B89B-073345C81BAD}" dt="2024-12-24T14:13:59.276" v="22" actId="20577"/>
        <pc:sldMkLst>
          <pc:docMk/>
          <pc:sldMk cId="624250804" sldId="369"/>
        </pc:sldMkLst>
        <pc:spChg chg="mod">
          <ac:chgData name="Juanpablo Acuna Haro" userId="S::ju.acunah@profesor.duoc.cl::f3be1a7b-23c2-4c04-9128-ec6a6abe027a" providerId="AD" clId="Web-{14C80096-766D-491A-B89B-073345C81BAD}" dt="2024-12-24T14:13:59.276" v="22" actId="20577"/>
          <ac:spMkLst>
            <pc:docMk/>
            <pc:sldMk cId="624250804" sldId="369"/>
            <ac:spMk id="18" creationId="{B345BD19-76AC-1107-BA99-E7B2CAF57522}"/>
          </ac:spMkLst>
        </pc:spChg>
      </pc:sldChg>
      <pc:sldChg chg="modSp">
        <pc:chgData name="Juanpablo Acuna Haro" userId="S::ju.acunah@profesor.duoc.cl::f3be1a7b-23c2-4c04-9128-ec6a6abe027a" providerId="AD" clId="Web-{14C80096-766D-491A-B89B-073345C81BAD}" dt="2024-12-24T14:11:00.677" v="2" actId="20577"/>
        <pc:sldMkLst>
          <pc:docMk/>
          <pc:sldMk cId="3626472954" sldId="371"/>
        </pc:sldMkLst>
        <pc:spChg chg="mod">
          <ac:chgData name="Juanpablo Acuna Haro" userId="S::ju.acunah@profesor.duoc.cl::f3be1a7b-23c2-4c04-9128-ec6a6abe027a" providerId="AD" clId="Web-{14C80096-766D-491A-B89B-073345C81BAD}" dt="2024-12-24T14:11:00.677" v="2" actId="20577"/>
          <ac:spMkLst>
            <pc:docMk/>
            <pc:sldMk cId="3626472954" sldId="371"/>
            <ac:spMk id="18" creationId="{D9C307DC-7F9A-B570-EBAB-39F9F8555FCB}"/>
          </ac:spMkLst>
        </pc:spChg>
      </pc:sldChg>
      <pc:sldChg chg="modSp">
        <pc:chgData name="Juanpablo Acuna Haro" userId="S::ju.acunah@profesor.duoc.cl::f3be1a7b-23c2-4c04-9128-ec6a6abe027a" providerId="AD" clId="Web-{14C80096-766D-491A-B89B-073345C81BAD}" dt="2024-12-24T14:12:50.164" v="20" actId="1076"/>
        <pc:sldMkLst>
          <pc:docMk/>
          <pc:sldMk cId="1108053519" sldId="377"/>
        </pc:sldMkLst>
        <pc:spChg chg="mod">
          <ac:chgData name="Juanpablo Acuna Haro" userId="S::ju.acunah@profesor.duoc.cl::f3be1a7b-23c2-4c04-9128-ec6a6abe027a" providerId="AD" clId="Web-{14C80096-766D-491A-B89B-073345C81BAD}" dt="2024-12-24T14:11:34.912" v="3" actId="14100"/>
          <ac:spMkLst>
            <pc:docMk/>
            <pc:sldMk cId="1108053519" sldId="377"/>
            <ac:spMk id="11" creationId="{B478C290-6CBE-058A-9C8D-70B47EB07754}"/>
          </ac:spMkLst>
        </pc:spChg>
        <pc:spChg chg="mod">
          <ac:chgData name="Juanpablo Acuna Haro" userId="S::ju.acunah@profesor.duoc.cl::f3be1a7b-23c2-4c04-9128-ec6a6abe027a" providerId="AD" clId="Web-{14C80096-766D-491A-B89B-073345C81BAD}" dt="2024-12-24T14:12:50.164" v="20" actId="1076"/>
          <ac:spMkLst>
            <pc:docMk/>
            <pc:sldMk cId="1108053519" sldId="377"/>
            <ac:spMk id="18" creationId="{B345BD19-76AC-1107-BA99-E7B2CAF57522}"/>
          </ac:spMkLst>
        </pc:spChg>
      </pc:sldChg>
    </pc:docChg>
  </pc:docChgLst>
  <pc:docChgLst>
    <pc:chgData name="Juanpablo Acuna Haro" userId="S::ju.acunah@profesor.duoc.cl::f3be1a7b-23c2-4c04-9128-ec6a6abe027a" providerId="AD" clId="Web-{E1DDAB91-FC4F-4B88-82C4-32637494B165}"/>
    <pc:docChg chg="addSld modSld sldOrd">
      <pc:chgData name="Juanpablo Acuna Haro" userId="S::ju.acunah@profesor.duoc.cl::f3be1a7b-23c2-4c04-9128-ec6a6abe027a" providerId="AD" clId="Web-{E1DDAB91-FC4F-4B88-82C4-32637494B165}" dt="2025-01-14T03:40:21.582" v="39"/>
      <pc:docMkLst>
        <pc:docMk/>
      </pc:docMkLst>
      <pc:sldChg chg="modSp add ord">
        <pc:chgData name="Juanpablo Acuna Haro" userId="S::ju.acunah@profesor.duoc.cl::f3be1a7b-23c2-4c04-9128-ec6a6abe027a" providerId="AD" clId="Web-{E1DDAB91-FC4F-4B88-82C4-32637494B165}" dt="2025-01-14T03:40:21.582" v="39"/>
        <pc:sldMkLst>
          <pc:docMk/>
          <pc:sldMk cId="3979157062" sldId="351"/>
        </pc:sldMkLst>
        <pc:spChg chg="mod">
          <ac:chgData name="Juanpablo Acuna Haro" userId="S::ju.acunah@profesor.duoc.cl::f3be1a7b-23c2-4c04-9128-ec6a6abe027a" providerId="AD" clId="Web-{E1DDAB91-FC4F-4B88-82C4-32637494B165}" dt="2025-01-14T03:40:15.847" v="38" actId="20577"/>
          <ac:spMkLst>
            <pc:docMk/>
            <pc:sldMk cId="3979157062" sldId="351"/>
            <ac:spMk id="18" creationId="{B345BD19-76AC-1107-BA99-E7B2CAF5752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68D83-3E7D-984B-A584-B9AE75E3ADAA}" type="datetimeFigureOut">
              <a:rPr lang="es-ES_tradnl" smtClean="0"/>
              <a:t>28/01/2025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E7E11-F290-D44B-89E8-1B503D331C2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655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9786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0925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572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618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9848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208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988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973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630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9848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374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8986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668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022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661533" y="9280035"/>
            <a:ext cx="1433696" cy="46496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194429" y="9319145"/>
            <a:ext cx="344272" cy="427422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585930" y="9203076"/>
            <a:ext cx="388750" cy="543519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7"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6228971" y="596804"/>
            <a:ext cx="2040793" cy="964587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1533" y="687162"/>
            <a:ext cx="15275483" cy="671890"/>
          </a:xfrm>
        </p:spPr>
        <p:txBody>
          <a:bodyPr/>
          <a:lstStyle>
            <a:lvl1pPr algn="r">
              <a:defRPr sz="4366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3959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2.sv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12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hyperlink" Target="https://www.w3schools.com/python/python_arrays.asp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390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581422" y="8603574"/>
            <a:ext cx="8040719" cy="9525"/>
          </a:xfrm>
          <a:custGeom>
            <a:avLst/>
            <a:gdLst/>
            <a:ahLst/>
            <a:cxnLst/>
            <a:rect l="l" t="t" r="r" b="b"/>
            <a:pathLst>
              <a:path w="8040719" h="9525">
                <a:moveTo>
                  <a:pt x="0" y="0"/>
                </a:moveTo>
                <a:lnTo>
                  <a:pt x="8040720" y="0"/>
                </a:lnTo>
                <a:lnTo>
                  <a:pt x="804072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5" name="TextBox 5"/>
          <p:cNvSpPr txBox="1"/>
          <p:nvPr/>
        </p:nvSpPr>
        <p:spPr>
          <a:xfrm>
            <a:off x="2627835" y="7296782"/>
            <a:ext cx="8732498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s-ES_tradnl" sz="345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Fundamentos de Programación FPY</a:t>
            </a:r>
          </a:p>
          <a:p>
            <a:pPr>
              <a:lnSpc>
                <a:spcPts val="4147"/>
              </a:lnSpc>
            </a:pPr>
            <a:r>
              <a:rPr lang="es-ES_tradnl" sz="3450" dirty="0">
                <a:solidFill>
                  <a:srgbClr val="FFFFFF"/>
                </a:solidFill>
                <a:latin typeface="Arial"/>
                <a:cs typeface="Arial"/>
              </a:rPr>
              <a:t>Listas y diccionarios en Python</a:t>
            </a:r>
            <a:endParaRPr lang="en-US" sz="34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61333" y="8575514"/>
            <a:ext cx="792437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9"/>
              </a:lnSpc>
            </a:pPr>
            <a:r>
              <a:rPr lang="en-US" sz="2182">
                <a:solidFill>
                  <a:srgbClr val="FFFFFF"/>
                </a:solidFill>
                <a:latin typeface="Arial"/>
              </a:rPr>
              <a:t>NOMBRE Y FECHA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Listas: sintaxis</a:t>
            </a:r>
          </a:p>
        </p:txBody>
      </p:sp>
      <p:pic>
        <p:nvPicPr>
          <p:cNvPr id="10" name="Google Shape;87;p6">
            <a:extLst>
              <a:ext uri="{FF2B5EF4-FFF2-40B4-BE49-F238E27FC236}">
                <a16:creationId xmlns:a16="http://schemas.microsoft.com/office/drawing/2014/main" id="{B024C583-02C7-CFA3-E49E-93241D6E252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62200" y="3846130"/>
            <a:ext cx="6448425" cy="1600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88;p6">
            <a:extLst>
              <a:ext uri="{FF2B5EF4-FFF2-40B4-BE49-F238E27FC236}">
                <a16:creationId xmlns:a16="http://schemas.microsoft.com/office/drawing/2014/main" id="{F45163EF-656E-EF53-2FBE-DADAA8B097F0}"/>
              </a:ext>
            </a:extLst>
          </p:cNvPr>
          <p:cNvCxnSpPr/>
          <p:nvPr/>
        </p:nvCxnSpPr>
        <p:spPr>
          <a:xfrm rot="-5400000">
            <a:off x="3348210" y="5075845"/>
            <a:ext cx="1056183" cy="74220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4" name="Google Shape;90;p6">
            <a:extLst>
              <a:ext uri="{FF2B5EF4-FFF2-40B4-BE49-F238E27FC236}">
                <a16:creationId xmlns:a16="http://schemas.microsoft.com/office/drawing/2014/main" id="{A851A3A7-140F-9CEB-2549-01421F23753A}"/>
              </a:ext>
            </a:extLst>
          </p:cNvPr>
          <p:cNvCxnSpPr/>
          <p:nvPr/>
        </p:nvCxnSpPr>
        <p:spPr>
          <a:xfrm rot="10800000">
            <a:off x="7749487" y="4391199"/>
            <a:ext cx="1940943" cy="1588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5" name="Google Shape;91;p6">
            <a:extLst>
              <a:ext uri="{FF2B5EF4-FFF2-40B4-BE49-F238E27FC236}">
                <a16:creationId xmlns:a16="http://schemas.microsoft.com/office/drawing/2014/main" id="{004AB900-4F44-9E14-ED0E-1971B805F8CC}"/>
              </a:ext>
            </a:extLst>
          </p:cNvPr>
          <p:cNvSpPr txBox="1"/>
          <p:nvPr/>
        </p:nvSpPr>
        <p:spPr>
          <a:xfrm>
            <a:off x="9690430" y="3478826"/>
            <a:ext cx="6862224" cy="182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Los </a:t>
            </a:r>
            <a:r>
              <a:rPr lang="es-ES_tradnl" sz="3200" b="0" i="0" u="none" strike="noStrike" cap="none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brackets</a:t>
            </a: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indican que es de tipo lista.</a:t>
            </a:r>
          </a:p>
        </p:txBody>
      </p:sp>
      <p:sp>
        <p:nvSpPr>
          <p:cNvPr id="16" name="Google Shape;86;p6">
            <a:extLst>
              <a:ext uri="{FF2B5EF4-FFF2-40B4-BE49-F238E27FC236}">
                <a16:creationId xmlns:a16="http://schemas.microsoft.com/office/drawing/2014/main" id="{6207F39C-8289-52A8-C43A-002C85875393}"/>
              </a:ext>
            </a:extLst>
          </p:cNvPr>
          <p:cNvSpPr txBox="1">
            <a:spLocks/>
          </p:cNvSpPr>
          <p:nvPr/>
        </p:nvSpPr>
        <p:spPr>
          <a:xfrm>
            <a:off x="2537936" y="1920809"/>
            <a:ext cx="10873264" cy="141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lnSpc>
                <a:spcPct val="90000"/>
              </a:lnSpc>
              <a:spcBef>
                <a:spcPts val="1000"/>
              </a:spcBef>
              <a:buSzPts val="2800"/>
              <a:buFont typeface="Arial" pitchFamily="34" charset="0"/>
              <a:buNone/>
            </a:pP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Para declarar una lista usaremos la siguiente sentencia ↓</a:t>
            </a:r>
          </a:p>
        </p:txBody>
      </p:sp>
      <p:sp>
        <p:nvSpPr>
          <p:cNvPr id="17" name="Google Shape;91;p6">
            <a:extLst>
              <a:ext uri="{FF2B5EF4-FFF2-40B4-BE49-F238E27FC236}">
                <a16:creationId xmlns:a16="http://schemas.microsoft.com/office/drawing/2014/main" id="{5BE13962-8622-64C7-AEC9-816F6458F183}"/>
              </a:ext>
            </a:extLst>
          </p:cNvPr>
          <p:cNvSpPr txBox="1"/>
          <p:nvPr/>
        </p:nvSpPr>
        <p:spPr>
          <a:xfrm>
            <a:off x="2155300" y="5944315"/>
            <a:ext cx="6862224" cy="95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Nombre de la lista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579520-DA65-2454-69FB-78A45B144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7535" y="7838897"/>
            <a:ext cx="8134356" cy="915115"/>
          </a:xfrm>
          <a:prstGeom prst="rect">
            <a:avLst/>
          </a:prstGeom>
        </p:spPr>
      </p:pic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9364184" y="6884821"/>
            <a:ext cx="6862224" cy="95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Lista con 5 elementos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708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Consulta de elementos</a:t>
            </a:r>
          </a:p>
        </p:txBody>
      </p:sp>
      <p:sp>
        <p:nvSpPr>
          <p:cNvPr id="16" name="Google Shape;86;p6">
            <a:extLst>
              <a:ext uri="{FF2B5EF4-FFF2-40B4-BE49-F238E27FC236}">
                <a16:creationId xmlns:a16="http://schemas.microsoft.com/office/drawing/2014/main" id="{6207F39C-8289-52A8-C43A-002C85875393}"/>
              </a:ext>
            </a:extLst>
          </p:cNvPr>
          <p:cNvSpPr txBox="1">
            <a:spLocks/>
          </p:cNvSpPr>
          <p:nvPr/>
        </p:nvSpPr>
        <p:spPr>
          <a:xfrm>
            <a:off x="2525904" y="1386997"/>
            <a:ext cx="12930664" cy="141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lnSpc>
                <a:spcPct val="90000"/>
              </a:lnSpc>
              <a:spcBef>
                <a:spcPts val="1000"/>
              </a:spcBef>
              <a:buSzPts val="2800"/>
              <a:buFont typeface="Arial" pitchFamily="34" charset="0"/>
              <a:buNone/>
            </a:pP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Para consultar elementos de una lista, podemos utilizar sentencias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, o sentencia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 o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 cuando son varios elementos a imprimir de la lista 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2501841" y="2720481"/>
            <a:ext cx="14141843" cy="95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Copia los siguientes códigos en Visual Studio </a:t>
            </a:r>
            <a:r>
              <a:rPr lang="es-ES_tradnl" sz="3200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Code</a:t>
            </a: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ejecuta 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9C307DC-7F9A-B570-EBAB-39F9F8555FCB}"/>
              </a:ext>
            </a:extLst>
          </p:cNvPr>
          <p:cNvSpPr txBox="1"/>
          <p:nvPr/>
        </p:nvSpPr>
        <p:spPr>
          <a:xfrm>
            <a:off x="2585521" y="4592301"/>
            <a:ext cx="6101279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[1,2,3,4,5]</a:t>
            </a:r>
          </a:p>
          <a:p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CL" sz="3500" b="1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500" b="1" dirty="0">
                <a:solidFill>
                  <a:srgbClr val="DCDCAA"/>
                </a:solidFill>
                <a:effectLst/>
                <a:latin typeface="Consolas"/>
                <a:cs typeface="Consolas" panose="020B0609020204030204" pitchFamily="49" charset="0"/>
              </a:rPr>
              <a:t>	</a:t>
            </a:r>
            <a:r>
              <a:rPr lang="es-CL" sz="3500" b="1" err="1">
                <a:solidFill>
                  <a:srgbClr val="DCDCAA"/>
                </a:solidFill>
                <a:effectLst/>
                <a:latin typeface="Consolas"/>
                <a:cs typeface="Consolas" panose="020B0609020204030204" pitchFamily="49" charset="0"/>
              </a:rPr>
              <a:t>print</a:t>
            </a:r>
            <a:r>
              <a:rPr lang="es-CL" sz="3500" b="1" dirty="0">
                <a:effectLst/>
                <a:latin typeface="Consolas"/>
                <a:cs typeface="Consolas" panose="020B0609020204030204" pitchFamily="49" charset="0"/>
              </a:rPr>
              <a:t>(</a:t>
            </a:r>
            <a:r>
              <a:rPr lang="es-CL" sz="3500" b="1" dirty="0">
                <a:solidFill>
                  <a:srgbClr val="9CDCFE"/>
                </a:solidFill>
                <a:effectLst/>
                <a:latin typeface="Consolas"/>
                <a:cs typeface="Consolas" panose="020B0609020204030204" pitchFamily="49" charset="0"/>
              </a:rPr>
              <a:t>elemento</a:t>
            </a:r>
            <a:r>
              <a:rPr lang="es-CL" sz="3500" b="1" dirty="0">
                <a:effectLst/>
                <a:latin typeface="Consolas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1D6CD6-ED2D-2E9D-4CC8-659C8AE77B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7840" y="7153270"/>
            <a:ext cx="5207000" cy="1625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9F7779E-8BCC-B930-F344-C554567731ED}"/>
              </a:ext>
            </a:extLst>
          </p:cNvPr>
          <p:cNvSpPr txBox="1"/>
          <p:nvPr/>
        </p:nvSpPr>
        <p:spPr>
          <a:xfrm>
            <a:off x="10972800" y="4544129"/>
            <a:ext cx="60198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[1,2,3,4,5]</a:t>
            </a:r>
          </a:p>
          <a:p>
            <a:endParaRPr lang="es-CL" sz="3500" b="1" dirty="0">
              <a:solidFill>
                <a:srgbClr val="DCDCAA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CL" sz="35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[2])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C29CD17-F5CB-C739-711C-B306BBD61B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4600" y="7153270"/>
            <a:ext cx="7544905" cy="1106832"/>
          </a:xfrm>
          <a:prstGeom prst="rect">
            <a:avLst/>
          </a:prstGeom>
        </p:spPr>
      </p:pic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7CD69695-40AC-4314-6E3D-DD1F0870209C}"/>
              </a:ext>
            </a:extLst>
          </p:cNvPr>
          <p:cNvSpPr/>
          <p:nvPr/>
        </p:nvSpPr>
        <p:spPr>
          <a:xfrm>
            <a:off x="2366009" y="4305300"/>
            <a:ext cx="6320791" cy="4800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B9F5C5BE-F5FF-FE6E-ACC2-AAA8486E86DF}"/>
              </a:ext>
            </a:extLst>
          </p:cNvPr>
          <p:cNvSpPr/>
          <p:nvPr/>
        </p:nvSpPr>
        <p:spPr>
          <a:xfrm>
            <a:off x="9905617" y="4297512"/>
            <a:ext cx="7925183" cy="4800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Google Shape;91;p6">
            <a:extLst>
              <a:ext uri="{FF2B5EF4-FFF2-40B4-BE49-F238E27FC236}">
                <a16:creationId xmlns:a16="http://schemas.microsoft.com/office/drawing/2014/main" id="{A6BA9F75-CA7D-42B6-00B7-3E9940B7D4CE}"/>
              </a:ext>
            </a:extLst>
          </p:cNvPr>
          <p:cNvSpPr txBox="1"/>
          <p:nvPr/>
        </p:nvSpPr>
        <p:spPr>
          <a:xfrm>
            <a:off x="2585521" y="3681647"/>
            <a:ext cx="6101279" cy="5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Imprimir varios elementos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28" name="Google Shape;91;p6">
            <a:extLst>
              <a:ext uri="{FF2B5EF4-FFF2-40B4-BE49-F238E27FC236}">
                <a16:creationId xmlns:a16="http://schemas.microsoft.com/office/drawing/2014/main" id="{04B139AA-6B70-63EC-D490-9EEE0E099FD6}"/>
              </a:ext>
            </a:extLst>
          </p:cNvPr>
          <p:cNvSpPr txBox="1"/>
          <p:nvPr/>
        </p:nvSpPr>
        <p:spPr>
          <a:xfrm>
            <a:off x="10817568" y="3674019"/>
            <a:ext cx="6101279" cy="5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Imprimir 1  elemento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47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Insertar elementos</a:t>
            </a:r>
          </a:p>
        </p:txBody>
      </p:sp>
      <p:sp>
        <p:nvSpPr>
          <p:cNvPr id="16" name="Google Shape;86;p6">
            <a:extLst>
              <a:ext uri="{FF2B5EF4-FFF2-40B4-BE49-F238E27FC236}">
                <a16:creationId xmlns:a16="http://schemas.microsoft.com/office/drawing/2014/main" id="{6207F39C-8289-52A8-C43A-002C85875393}"/>
              </a:ext>
            </a:extLst>
          </p:cNvPr>
          <p:cNvSpPr txBox="1">
            <a:spLocks/>
          </p:cNvSpPr>
          <p:nvPr/>
        </p:nvSpPr>
        <p:spPr>
          <a:xfrm>
            <a:off x="2537936" y="1920809"/>
            <a:ext cx="10873264" cy="141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lnSpc>
                <a:spcPct val="90000"/>
              </a:lnSpc>
              <a:spcBef>
                <a:spcPts val="1000"/>
              </a:spcBef>
              <a:buSzPts val="2800"/>
              <a:buFont typeface="Arial" pitchFamily="34" charset="0"/>
              <a:buNone/>
            </a:pP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Para ingresar elementos a una lista, debemos utilizar funciones de lista, la que utilizaremos ahora se llama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2537936" y="3588779"/>
            <a:ext cx="12569718" cy="95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Copia el código en Visual Studio </a:t>
            </a:r>
            <a:r>
              <a:rPr lang="es-ES_tradnl" sz="3200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Code</a:t>
            </a: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ejecuta 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9C307DC-7F9A-B570-EBAB-39F9F8555FCB}"/>
              </a:ext>
            </a:extLst>
          </p:cNvPr>
          <p:cNvSpPr txBox="1"/>
          <p:nvPr/>
        </p:nvSpPr>
        <p:spPr>
          <a:xfrm>
            <a:off x="2537936" y="4549946"/>
            <a:ext cx="9144000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[1,2,3,4,5]</a:t>
            </a: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milista.append</a:t>
            </a:r>
            <a:r>
              <a:rPr lang="es-CL" sz="36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(6)</a:t>
            </a:r>
          </a:p>
          <a:p>
            <a:b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CL" sz="3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6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CL" sz="3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CL" sz="3500" b="1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17C611D-0542-7817-2647-34DF49DFFC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0" y="4778196"/>
            <a:ext cx="7290042" cy="24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8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Insertar elemento en una posición determinada</a:t>
            </a:r>
          </a:p>
        </p:txBody>
      </p:sp>
      <p:sp>
        <p:nvSpPr>
          <p:cNvPr id="16" name="Google Shape;86;p6">
            <a:extLst>
              <a:ext uri="{FF2B5EF4-FFF2-40B4-BE49-F238E27FC236}">
                <a16:creationId xmlns:a16="http://schemas.microsoft.com/office/drawing/2014/main" id="{6207F39C-8289-52A8-C43A-002C85875393}"/>
              </a:ext>
            </a:extLst>
          </p:cNvPr>
          <p:cNvSpPr txBox="1">
            <a:spLocks/>
          </p:cNvSpPr>
          <p:nvPr/>
        </p:nvSpPr>
        <p:spPr>
          <a:xfrm>
            <a:off x="2194083" y="1821365"/>
            <a:ext cx="10873264" cy="141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lnSpc>
                <a:spcPct val="90000"/>
              </a:lnSpc>
              <a:spcBef>
                <a:spcPts val="1000"/>
              </a:spcBef>
              <a:buSzPts val="2800"/>
              <a:buFont typeface="Arial" pitchFamily="34" charset="0"/>
              <a:buNone/>
            </a:pP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Para ingresar elementos a una lista en una posición determinada de la lista, debemos utilizar la función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posición,elemento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1573768" y="3350839"/>
            <a:ext cx="15140464" cy="121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Insertemos el nombre </a:t>
            </a: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juan en la posición 3, las listas comienzan contabilizando la posición 0, por lo que juan quedará en la posición 4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9C307DC-7F9A-B570-EBAB-39F9F8555FCB}"/>
              </a:ext>
            </a:extLst>
          </p:cNvPr>
          <p:cNvSpPr txBox="1"/>
          <p:nvPr/>
        </p:nvSpPr>
        <p:spPr>
          <a:xfrm>
            <a:off x="2090931" y="4889356"/>
            <a:ext cx="7290042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[1,2,3,4,5]</a:t>
            </a: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milista.insert</a:t>
            </a:r>
            <a:r>
              <a:rPr lang="es-CL" sz="36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3,</a:t>
            </a:r>
            <a:r>
              <a:rPr lang="es-CL" sz="36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"Juan")</a:t>
            </a:r>
          </a:p>
          <a:p>
            <a:b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CL" sz="3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6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CL" sz="3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CL" sz="3500" b="1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7F56226-7B15-13E2-19AE-BEC07F2C7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0973" y="5203051"/>
            <a:ext cx="7470905" cy="23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5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Eliminar elemento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1810741" y="2310380"/>
            <a:ext cx="15140464" cy="32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 (elemento)</a:t>
            </a: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La función </a:t>
            </a:r>
            <a:r>
              <a:rPr lang="es-CL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, elimina un elemento, como argumento requiere que se indique el elemento que se desea eliminar.</a:t>
            </a: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Busca y elimina la coincidencia del elemento ingresado, en caso de no encontrar coincidencia, emite un mensaje de error (recomendable usar try y </a:t>
            </a:r>
            <a:r>
              <a:rPr lang="es-CL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except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AF35CF3-EA63-FEEA-4E55-CFA70952900A}"/>
              </a:ext>
            </a:extLst>
          </p:cNvPr>
          <p:cNvSpPr txBox="1"/>
          <p:nvPr/>
        </p:nvSpPr>
        <p:spPr>
          <a:xfrm>
            <a:off x="4038600" y="5739860"/>
            <a:ext cx="7290042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[1,2,3,’Juan’,4,5]</a:t>
            </a: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</a:t>
            </a:r>
            <a:r>
              <a:rPr lang="es-CL" sz="3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s-CL" sz="36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("Juan")</a:t>
            </a:r>
          </a:p>
          <a:p>
            <a:b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CL" sz="3500" b="1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3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 de orden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1810741" y="2310380"/>
            <a:ext cx="15273070" cy="203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Podemos utilizar la función reverse() para invertir los elementos de una lista. También podemos utilizar la función </a:t>
            </a:r>
            <a:r>
              <a:rPr lang="es-CL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()  para ordenar los elementos de numéricos de menor a mayor.  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AF35CF3-EA63-FEEA-4E55-CFA70952900A}"/>
              </a:ext>
            </a:extLst>
          </p:cNvPr>
          <p:cNvSpPr txBox="1"/>
          <p:nvPr/>
        </p:nvSpPr>
        <p:spPr>
          <a:xfrm>
            <a:off x="2206115" y="5143500"/>
            <a:ext cx="729004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[1,2,3,’Juan’,4,5]</a:t>
            </a: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milista.reverse</a:t>
            </a:r>
            <a:r>
              <a:rPr lang="es-CL" sz="3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s-CL" sz="3600" b="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</a:t>
            </a:r>
            <a:r>
              <a:rPr lang="es-CL" sz="3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s-CL" sz="3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s-CL" sz="3600" b="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CL" sz="3500" b="1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Google Shape;91;p6">
            <a:extLst>
              <a:ext uri="{FF2B5EF4-FFF2-40B4-BE49-F238E27FC236}">
                <a16:creationId xmlns:a16="http://schemas.microsoft.com/office/drawing/2014/main" id="{CC4B4167-03E7-32B6-1F55-FD95E8315D94}"/>
              </a:ext>
            </a:extLst>
          </p:cNvPr>
          <p:cNvSpPr txBox="1"/>
          <p:nvPr/>
        </p:nvSpPr>
        <p:spPr>
          <a:xfrm>
            <a:off x="10363200" y="4410549"/>
            <a:ext cx="7004812" cy="33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Existen muchas funciones de lista, ahora revisamos las más relevantes, es muy importante que tu docente puedas probar más funciones. 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89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50" dirty="0">
                <a:solidFill>
                  <a:srgbClr val="000000"/>
                </a:solidFill>
                <a:latin typeface="Consolas"/>
              </a:rPr>
              <a:t>Revisión Bibliográfica</a:t>
            </a:r>
            <a:endParaRPr lang="es-ES" dirty="0" err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219200" y="1790168"/>
            <a:ext cx="15263244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s-ES" sz="2800" b="1" dirty="0">
              <a:solidFill>
                <a:srgbClr val="000000"/>
              </a:solidFill>
              <a:latin typeface="Consolas"/>
              <a:cs typeface="Arial"/>
            </a:endParaRPr>
          </a:p>
          <a:p>
            <a:endParaRPr lang="es-ES" sz="2800" b="1" dirty="0">
              <a:solidFill>
                <a:srgbClr val="000000"/>
              </a:solidFill>
              <a:latin typeface="Consolas"/>
              <a:cs typeface="Arial"/>
            </a:endParaRPr>
          </a:p>
          <a:p>
            <a:r>
              <a:rPr lang="es-ES" sz="2800" b="1" dirty="0">
                <a:solidFill>
                  <a:srgbClr val="000000"/>
                </a:solidFill>
                <a:latin typeface="Consolas"/>
                <a:cs typeface="Arial"/>
              </a:rPr>
              <a:t>Revisa este material adicional, sobre el concepto de </a:t>
            </a:r>
            <a:r>
              <a:rPr lang="es-ES" sz="2800" b="1" dirty="0" err="1">
                <a:solidFill>
                  <a:srgbClr val="000000"/>
                </a:solidFill>
                <a:latin typeface="Consolas"/>
                <a:cs typeface="Arial"/>
              </a:rPr>
              <a:t>Arrays</a:t>
            </a:r>
            <a:r>
              <a:rPr lang="es-ES" sz="2800" b="1" dirty="0">
                <a:solidFill>
                  <a:srgbClr val="000000"/>
                </a:solidFill>
                <a:latin typeface="Consolas"/>
                <a:cs typeface="Arial"/>
              </a:rPr>
              <a:t>, consultando a:</a:t>
            </a:r>
          </a:p>
          <a:p>
            <a:endParaRPr lang="es-ES" sz="2800" b="1" dirty="0">
              <a:solidFill>
                <a:srgbClr val="000000"/>
              </a:solidFill>
              <a:latin typeface="Consolas"/>
              <a:cs typeface="Arial"/>
            </a:endParaRPr>
          </a:p>
          <a:p>
            <a:r>
              <a:rPr lang="es-ES" sz="2800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W3Schools. (</a:t>
            </a:r>
            <a:r>
              <a:rPr lang="es-ES" sz="2800" dirty="0" err="1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n.d</a:t>
            </a:r>
            <a:r>
              <a:rPr lang="es-ES" sz="2800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.). </a:t>
            </a:r>
            <a:r>
              <a:rPr lang="es-ES" sz="2800" i="1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Python </a:t>
            </a:r>
            <a:r>
              <a:rPr lang="es-ES" sz="2800" i="1" dirty="0" err="1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arrays</a:t>
            </a:r>
            <a:r>
              <a:rPr lang="es-ES" sz="2800" b="0" i="0" u="none" strike="noStrike" dirty="0">
                <a:solidFill>
                  <a:srgbClr val="000000"/>
                </a:solidFill>
                <a:effectLst/>
                <a:latin typeface="Consolas"/>
                <a:ea typeface="+mn-lt"/>
                <a:cs typeface="+mn-lt"/>
              </a:rPr>
              <a:t>. </a:t>
            </a:r>
            <a:r>
              <a:rPr lang="es-ES" sz="2800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W3Schools</a:t>
            </a:r>
            <a:r>
              <a:rPr lang="es-ES" sz="2800" b="0" i="0" u="none" strike="noStrike" dirty="0">
                <a:solidFill>
                  <a:srgbClr val="000000"/>
                </a:solidFill>
                <a:effectLst/>
                <a:latin typeface="Consolas"/>
                <a:ea typeface="+mn-lt"/>
                <a:cs typeface="+mn-lt"/>
              </a:rPr>
              <a:t>.</a:t>
            </a:r>
            <a:r>
              <a:rPr lang="es-ES" sz="2800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Recuperado el [10 de enero 2025 2025], de </a:t>
            </a:r>
            <a:r>
              <a:rPr lang="es-ES" sz="2800" dirty="0">
                <a:solidFill>
                  <a:srgbClr val="374151"/>
                </a:solidFill>
                <a:latin typeface="Consolas"/>
                <a:ea typeface="+mn-lt"/>
                <a:cs typeface="+mn-lt"/>
                <a:hlinkClick r:id="rId10"/>
              </a:rPr>
              <a:t>https://www</a:t>
            </a:r>
            <a:r>
              <a:rPr lang="es-ES" sz="2800" b="0" i="0" strike="noStrike" dirty="0">
                <a:solidFill>
                  <a:srgbClr val="374151"/>
                </a:solidFill>
                <a:effectLst/>
                <a:latin typeface="Consolas"/>
                <a:ea typeface="+mn-lt"/>
                <a:cs typeface="+mn-lt"/>
                <a:hlinkClick r:id="rId10"/>
              </a:rPr>
              <a:t>.</a:t>
            </a:r>
            <a:r>
              <a:rPr lang="es-ES" sz="2800" dirty="0">
                <a:solidFill>
                  <a:srgbClr val="374151"/>
                </a:solidFill>
                <a:latin typeface="Consolas"/>
                <a:ea typeface="+mn-lt"/>
                <a:cs typeface="+mn-lt"/>
                <a:hlinkClick r:id="rId10"/>
              </a:rPr>
              <a:t>w3schools</a:t>
            </a:r>
            <a:r>
              <a:rPr lang="es-ES" sz="2800" b="0" i="0" strike="noStrike" dirty="0">
                <a:solidFill>
                  <a:srgbClr val="374151"/>
                </a:solidFill>
                <a:effectLst/>
                <a:latin typeface="Consolas"/>
                <a:ea typeface="+mn-lt"/>
                <a:cs typeface="+mn-lt"/>
                <a:hlinkClick r:id="rId10"/>
              </a:rPr>
              <a:t>.</a:t>
            </a:r>
            <a:r>
              <a:rPr lang="es-ES" sz="2800" dirty="0">
                <a:solidFill>
                  <a:srgbClr val="374151"/>
                </a:solidFill>
                <a:latin typeface="Consolas"/>
                <a:ea typeface="+mn-lt"/>
                <a:cs typeface="+mn-lt"/>
                <a:hlinkClick r:id="rId10"/>
              </a:rPr>
              <a:t>com/python/python_arrays.asp</a:t>
            </a:r>
            <a:endParaRPr lang="es-CL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7915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166" y="723900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00" spc="16" dirty="0">
                <a:solidFill>
                  <a:srgbClr val="257CE1"/>
                </a:solidFill>
                <a:latin typeface="Consolas"/>
                <a:cs typeface="Consolas" panose="020B0609020204030204" pitchFamily="49" charset="0"/>
              </a:rPr>
              <a:t>03</a:t>
            </a:r>
            <a:endParaRPr lang="en-US" sz="8731" spc="16" dirty="0">
              <a:solidFill>
                <a:srgbClr val="257C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Diccionarios</a:t>
            </a:r>
          </a:p>
        </p:txBody>
      </p:sp>
    </p:spTree>
    <p:extLst>
      <p:ext uri="{BB962C8B-B14F-4D97-AF65-F5344CB8AC3E}">
        <p14:creationId xmlns:p14="http://schemas.microsoft.com/office/powerpoint/2010/main" val="8917813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Diccionarios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0302300" y="1715251"/>
            <a:ext cx="7315200" cy="74789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Los diccionarios son estructuras de datos eficientes y versátiles que nos sirven para referenciar un valor con una clave.</a:t>
            </a:r>
          </a:p>
          <a:p>
            <a:r>
              <a:rPr lang="es-CL" sz="3200" dirty="0">
                <a:latin typeface="Consolas"/>
                <a:cs typeface="Consolas" panose="020B0609020204030204" pitchFamily="49" charset="0"/>
              </a:rPr>
              <a:t>Cuando necesitamos indicar los datos de una persona, las notas de un estudiante, o datos de un auto, podemos utilizar este tipo de colección para saber el significado de sus datos y poder ordenarlos eficientemente en una base de datos, o mostrar por medio de una interfaz. </a:t>
            </a:r>
          </a:p>
          <a:p>
            <a:r>
              <a:rPr lang="es-CL" sz="3200">
                <a:latin typeface="Consolas"/>
              </a:rPr>
              <a:t>Funcionan con una </a:t>
            </a:r>
            <a:r>
              <a:rPr lang="es-CL" sz="3200">
                <a:solidFill>
                  <a:srgbClr val="FF0000"/>
                </a:solidFill>
                <a:latin typeface="Consolas"/>
              </a:rPr>
              <a:t>CLAVE : VALOR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78C290-6CBE-058A-9C8D-70B47EB07754}"/>
              </a:ext>
            </a:extLst>
          </p:cNvPr>
          <p:cNvSpPr txBox="1"/>
          <p:nvPr/>
        </p:nvSpPr>
        <p:spPr>
          <a:xfrm>
            <a:off x="1066800" y="2572789"/>
            <a:ext cx="923471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diccionario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es-CL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"nombre"</a:t>
            </a:r>
            <a:r>
              <a:rPr lang="es-CL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s-CL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"Cesar </a:t>
            </a:r>
            <a:r>
              <a:rPr lang="es-CL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Huispe</a:t>
            </a:r>
            <a:r>
              <a:rPr lang="es-CL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s-CL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s-CL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"fonos"</a:t>
            </a:r>
            <a:r>
              <a:rPr lang="es-CL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</a:p>
          <a:p>
            <a:r>
              <a:rPr lang="es-CL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988778882</a:t>
            </a:r>
            <a:r>
              <a:rPr lang="es-CL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s-CL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988877776</a:t>
            </a:r>
            <a:r>
              <a:rPr lang="es-CL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s-CL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877666333</a:t>
            </a:r>
            <a:r>
              <a:rPr lang="es-CL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</a:p>
          <a:p>
            <a:r>
              <a:rPr lang="es-CL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"activo"</a:t>
            </a:r>
            <a:r>
              <a:rPr lang="es-CL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s-CL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CL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8053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269203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50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Acciones con Diccionarios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5CA1A-8664-508C-C4E8-BCB2AFB973D5}"/>
              </a:ext>
            </a:extLst>
          </p:cNvPr>
          <p:cNvSpPr txBox="1"/>
          <p:nvPr/>
        </p:nvSpPr>
        <p:spPr>
          <a:xfrm>
            <a:off x="3581401" y="1077686"/>
            <a:ext cx="12413341" cy="8586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FFFF"/>
                </a:solidFill>
                <a:latin typeface="Menlo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= {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Menlo"/>
              </a:rPr>
              <a:t>nombre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:</a:t>
            </a:r>
            <a:r>
              <a:rPr lang="en-US" sz="2400" dirty="0">
                <a:solidFill>
                  <a:srgbClr val="FFFFFF"/>
                </a:solidFill>
                <a:latin typeface="Menlo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"Cesar </a:t>
            </a:r>
            <a:r>
              <a:rPr lang="en-US" sz="2400" dirty="0" err="1">
                <a:solidFill>
                  <a:srgbClr val="CE9178"/>
                </a:solidFill>
                <a:latin typeface="Menlo"/>
              </a:rPr>
              <a:t>Huispe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,</a:t>
            </a:r>
            <a:endParaRPr lang="en-US"/>
          </a:p>
          <a:p>
            <a:r>
              <a:rPr lang="en-US" sz="2400" dirty="0">
                <a:solidFill>
                  <a:srgbClr val="CE9178"/>
                </a:solidFill>
                <a:latin typeface="Menlo"/>
              </a:rPr>
              <a:t>    "</a:t>
            </a:r>
            <a:r>
              <a:rPr lang="en-US" sz="2400" dirty="0" err="1">
                <a:solidFill>
                  <a:srgbClr val="CE9178"/>
                </a:solidFill>
                <a:latin typeface="Menlo"/>
              </a:rPr>
              <a:t>fonos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: [</a:t>
            </a:r>
          </a:p>
          <a:p>
            <a:r>
              <a:rPr lang="en-US" sz="2400" dirty="0">
                <a:solidFill>
                  <a:srgbClr val="B5CEA8"/>
                </a:solidFill>
                <a:latin typeface="Menlo"/>
              </a:rPr>
              <a:t>              988778882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,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B5CEA8"/>
                </a:solidFill>
                <a:latin typeface="Menlo"/>
              </a:rPr>
              <a:t>              988877776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,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B5CEA8"/>
                </a:solidFill>
                <a:latin typeface="Menlo"/>
              </a:rPr>
              <a:t>              877666333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],</a:t>
            </a:r>
            <a:endParaRPr lang="en-US" dirty="0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CE9178"/>
                </a:solidFill>
                <a:latin typeface="Menlo"/>
              </a:rPr>
              <a:t>    "</a:t>
            </a:r>
            <a:r>
              <a:rPr lang="en-US" sz="2400" dirty="0" err="1">
                <a:solidFill>
                  <a:srgbClr val="CE9178"/>
                </a:solidFill>
                <a:latin typeface="Menlo"/>
              </a:rPr>
              <a:t>activo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: </a:t>
            </a:r>
            <a:r>
              <a:rPr lang="en-US" sz="2400" dirty="0">
                <a:solidFill>
                  <a:srgbClr val="569CD6"/>
                </a:solidFill>
                <a:latin typeface="Menlo"/>
              </a:rPr>
              <a:t>True</a:t>
            </a:r>
            <a:endParaRPr lang="en-US" sz="2400">
              <a:solidFill>
                <a:srgbClr val="569CD6"/>
              </a:solidFill>
              <a:latin typeface="Menlo"/>
            </a:endParaRPr>
          </a:p>
          <a:p>
            <a:r>
              <a:rPr lang="en-US" sz="2400" dirty="0">
                <a:solidFill>
                  <a:srgbClr val="FF0000"/>
                </a:solidFill>
                <a:latin typeface="Menlo"/>
              </a:rPr>
              <a:t>}</a:t>
            </a:r>
            <a:endParaRPr lang="en-US" sz="2400" dirty="0">
              <a:solidFill>
                <a:srgbClr val="7CA668"/>
              </a:solidFill>
              <a:latin typeface="Menlo"/>
            </a:endParaRPr>
          </a:p>
          <a:p>
            <a:br>
              <a:rPr lang="en-US" sz="2400" dirty="0">
                <a:latin typeface="Menlo"/>
              </a:rPr>
            </a:br>
            <a:r>
              <a:rPr lang="en-US" sz="2400" dirty="0">
                <a:solidFill>
                  <a:srgbClr val="7CA668"/>
                </a:solidFill>
                <a:latin typeface="Menlo"/>
              </a:rPr>
              <a:t># </a:t>
            </a:r>
            <a:r>
              <a:rPr lang="en-US" sz="2400" dirty="0" err="1">
                <a:solidFill>
                  <a:srgbClr val="7CA668"/>
                </a:solidFill>
                <a:latin typeface="Menlo"/>
              </a:rPr>
              <a:t>Búsqueda</a:t>
            </a:r>
            <a:endParaRPr lang="en-US" sz="2400">
              <a:solidFill>
                <a:srgbClr val="7CA668"/>
              </a:solidFill>
              <a:latin typeface="Menlo"/>
            </a:endParaRPr>
          </a:p>
          <a:p>
            <a:r>
              <a:rPr lang="en-US" sz="2400" dirty="0">
                <a:solidFill>
                  <a:srgbClr val="DCDCAA"/>
                </a:solidFill>
                <a:latin typeface="Menlo"/>
              </a:rPr>
              <a:t>print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"Nombre:"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, </a:t>
            </a:r>
            <a:r>
              <a:rPr lang="en-US" sz="240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err="1">
                <a:solidFill>
                  <a:srgbClr val="CE9178"/>
                </a:solidFill>
                <a:latin typeface="Menlo"/>
              </a:rPr>
              <a:t>nombre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])</a:t>
            </a:r>
          </a:p>
          <a:p>
            <a:r>
              <a:rPr lang="en-US" sz="2400" dirty="0">
                <a:solidFill>
                  <a:srgbClr val="DCDCAA"/>
                </a:solidFill>
                <a:latin typeface="Menlo"/>
              </a:rPr>
              <a:t>print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"Segundo </a:t>
            </a:r>
            <a:r>
              <a:rPr lang="en-US" sz="2400" err="1">
                <a:solidFill>
                  <a:srgbClr val="CE9178"/>
                </a:solidFill>
                <a:latin typeface="Menlo"/>
              </a:rPr>
              <a:t>teléfono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:"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, </a:t>
            </a:r>
            <a:r>
              <a:rPr lang="en-US" sz="240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err="1">
                <a:solidFill>
                  <a:srgbClr val="CE9178"/>
                </a:solidFill>
                <a:latin typeface="Menlo"/>
              </a:rPr>
              <a:t>fonos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][</a:t>
            </a:r>
            <a:r>
              <a:rPr lang="en-US" sz="2400" dirty="0">
                <a:solidFill>
                  <a:srgbClr val="B5CEA8"/>
                </a:solidFill>
                <a:latin typeface="Menlo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</a:t>
            </a:r>
            <a:r>
              <a:rPr lang="en-US" sz="2400" dirty="0">
                <a:solidFill>
                  <a:srgbClr val="FFFFFF"/>
                </a:solidFill>
                <a:latin typeface="Menlo"/>
              </a:rPr>
              <a:t>)</a:t>
            </a:r>
          </a:p>
          <a:p>
            <a:r>
              <a:rPr lang="en-US" sz="2400" dirty="0">
                <a:solidFill>
                  <a:srgbClr val="7CA668"/>
                </a:solidFill>
                <a:latin typeface="Menlo"/>
              </a:rPr>
              <a:t># </a:t>
            </a:r>
            <a:r>
              <a:rPr lang="en-US" sz="2400" dirty="0" err="1">
                <a:solidFill>
                  <a:srgbClr val="7CA668"/>
                </a:solidFill>
                <a:latin typeface="Menlo"/>
              </a:rPr>
              <a:t>Inserción</a:t>
            </a:r>
            <a:endParaRPr lang="en-US" sz="2400" dirty="0">
              <a:solidFill>
                <a:srgbClr val="7CA668"/>
              </a:solidFill>
              <a:latin typeface="Menlo"/>
            </a:endParaRPr>
          </a:p>
          <a:p>
            <a:r>
              <a:rPr lang="en-US" sz="240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"email"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 = 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"cesar.huispe@example.com"</a:t>
            </a:r>
          </a:p>
          <a:p>
            <a:r>
              <a:rPr lang="en-US" sz="240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err="1">
                <a:solidFill>
                  <a:srgbClr val="CE9178"/>
                </a:solidFill>
                <a:latin typeface="Menlo"/>
              </a:rPr>
              <a:t>fonos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].append(</a:t>
            </a:r>
            <a:r>
              <a:rPr lang="en-US" sz="2400" dirty="0">
                <a:solidFill>
                  <a:srgbClr val="B5CEA8"/>
                </a:solidFill>
                <a:latin typeface="Menlo"/>
              </a:rPr>
              <a:t>123456789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)</a:t>
            </a:r>
          </a:p>
          <a:p>
            <a:r>
              <a:rPr lang="en-US" sz="2400" dirty="0">
                <a:solidFill>
                  <a:srgbClr val="7CA668"/>
                </a:solidFill>
                <a:latin typeface="Menlo"/>
              </a:rPr>
              <a:t># </a:t>
            </a:r>
            <a:r>
              <a:rPr lang="en-US" sz="2400" dirty="0" err="1">
                <a:solidFill>
                  <a:srgbClr val="7CA668"/>
                </a:solidFill>
                <a:latin typeface="Menlo"/>
              </a:rPr>
              <a:t>Actualización</a:t>
            </a:r>
            <a:endParaRPr lang="en-US" sz="2400" dirty="0">
              <a:solidFill>
                <a:srgbClr val="7CA668"/>
              </a:solidFill>
              <a:latin typeface="Menlo"/>
            </a:endParaRPr>
          </a:p>
          <a:p>
            <a:r>
              <a:rPr lang="en-US" sz="240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err="1">
                <a:solidFill>
                  <a:srgbClr val="CE9178"/>
                </a:solidFill>
                <a:latin typeface="Menlo"/>
              </a:rPr>
              <a:t>activo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 = </a:t>
            </a:r>
            <a:r>
              <a:rPr lang="en-US" sz="2400" dirty="0">
                <a:solidFill>
                  <a:srgbClr val="569CD6"/>
                </a:solidFill>
                <a:latin typeface="Menlo"/>
              </a:rPr>
              <a:t>False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Menlo"/>
              </a:rPr>
              <a:t>fonos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][</a:t>
            </a:r>
            <a:r>
              <a:rPr lang="en-US" sz="2400" dirty="0">
                <a:solidFill>
                  <a:srgbClr val="B5CEA8"/>
                </a:solidFill>
                <a:latin typeface="Menlo"/>
              </a:rPr>
              <a:t>0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 = </a:t>
            </a:r>
            <a:r>
              <a:rPr lang="en-US" sz="2400" dirty="0">
                <a:solidFill>
                  <a:srgbClr val="B5CEA8"/>
                </a:solidFill>
                <a:latin typeface="Menlo"/>
              </a:rPr>
              <a:t>999999999</a:t>
            </a:r>
            <a:br>
              <a:rPr lang="en-US" sz="2400" dirty="0">
                <a:latin typeface="Menlo"/>
              </a:rPr>
            </a:br>
            <a:r>
              <a:rPr lang="en-US" sz="2400" dirty="0">
                <a:solidFill>
                  <a:srgbClr val="7CA668"/>
                </a:solidFill>
                <a:latin typeface="Menlo"/>
              </a:rPr>
              <a:t># </a:t>
            </a:r>
            <a:r>
              <a:rPr lang="en-US" sz="2400" dirty="0" err="1">
                <a:solidFill>
                  <a:srgbClr val="7CA668"/>
                </a:solidFill>
                <a:latin typeface="Menlo"/>
              </a:rPr>
              <a:t>Eliminación</a:t>
            </a:r>
            <a:endParaRPr lang="en-US" sz="2400" dirty="0">
              <a:solidFill>
                <a:srgbClr val="7CA668"/>
              </a:solidFill>
              <a:latin typeface="Menlo"/>
            </a:endParaRPr>
          </a:p>
          <a:p>
            <a:r>
              <a:rPr lang="en-US" sz="2400" dirty="0">
                <a:solidFill>
                  <a:srgbClr val="C586C0"/>
                </a:solidFill>
                <a:latin typeface="Menlo"/>
              </a:rPr>
              <a:t>del</a:t>
            </a:r>
            <a:r>
              <a:rPr lang="en-US" sz="2400" dirty="0">
                <a:solidFill>
                  <a:srgbClr val="FFFFFF"/>
                </a:solidFill>
                <a:latin typeface="Menlo"/>
              </a:rPr>
              <a:t> </a:t>
            </a:r>
            <a:r>
              <a:rPr lang="en-US" sz="240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err="1">
                <a:solidFill>
                  <a:srgbClr val="CE9178"/>
                </a:solidFill>
                <a:latin typeface="Menlo"/>
              </a:rPr>
              <a:t>activo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</a:t>
            </a:r>
          </a:p>
          <a:p>
            <a:r>
              <a:rPr lang="en-US" sz="240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err="1">
                <a:solidFill>
                  <a:srgbClr val="CE9178"/>
                </a:solidFill>
                <a:latin typeface="Menlo"/>
              </a:rPr>
              <a:t>fonos</a:t>
            </a:r>
            <a:r>
              <a:rPr lang="en-US" sz="2400" dirty="0">
                <a:solidFill>
                  <a:srgbClr val="CE9178"/>
                </a:solidFill>
                <a:latin typeface="Menlo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].pop(</a:t>
            </a:r>
            <a:r>
              <a:rPr lang="en-US" sz="2400" dirty="0">
                <a:solidFill>
                  <a:srgbClr val="B5CEA8"/>
                </a:solidFill>
                <a:latin typeface="Menlo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)</a:t>
            </a:r>
          </a:p>
          <a:p>
            <a:br>
              <a:rPr lang="en-US" sz="2400" dirty="0">
                <a:latin typeface="Menlo"/>
              </a:rPr>
            </a:br>
            <a:r>
              <a:rPr lang="en-US" sz="2400" dirty="0">
                <a:solidFill>
                  <a:srgbClr val="DCDCAA"/>
                </a:solidFill>
                <a:latin typeface="Menlo"/>
              </a:rPr>
              <a:t>print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(</a:t>
            </a:r>
            <a:r>
              <a:rPr lang="en-US" sz="2400" err="1">
                <a:solidFill>
                  <a:srgbClr val="9CDCFE"/>
                </a:solidFill>
                <a:latin typeface="Menlo"/>
              </a:rPr>
              <a:t>diccionario</a:t>
            </a:r>
            <a:r>
              <a:rPr lang="en-US" sz="2400" dirty="0">
                <a:solidFill>
                  <a:srgbClr val="FF0000"/>
                </a:solidFill>
                <a:latin typeface="Menlo"/>
              </a:rPr>
              <a:t>)</a:t>
            </a:r>
          </a:p>
          <a:p>
            <a:endParaRPr lang="en-US" sz="2400" dirty="0">
              <a:solidFill>
                <a:srgbClr val="FFFFFF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0815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301" y="-338261"/>
            <a:ext cx="17745596" cy="10286098"/>
            <a:chOff x="0" y="0"/>
            <a:chExt cx="24371995" cy="13714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936" cy="13714857"/>
            </a:xfrm>
            <a:custGeom>
              <a:avLst/>
              <a:gdLst/>
              <a:ahLst/>
              <a:cxnLst/>
              <a:rect l="l" t="t" r="r" b="b"/>
              <a:pathLst>
                <a:path w="24371936" h="13714857">
                  <a:moveTo>
                    <a:pt x="0" y="0"/>
                  </a:moveTo>
                  <a:lnTo>
                    <a:pt x="24371936" y="0"/>
                  </a:lnTo>
                  <a:lnTo>
                    <a:pt x="24371936" y="13714857"/>
                  </a:lnTo>
                  <a:lnTo>
                    <a:pt x="0" y="13714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377495" y="912244"/>
            <a:ext cx="8537504" cy="851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3.1.1: Contenidos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22317" y="4543728"/>
            <a:ext cx="4164787" cy="83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Introducción a colecciones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4388" y="3534512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>
                <a:solidFill>
                  <a:srgbClr val="000000"/>
                </a:solidFill>
                <a:latin typeface="Consolas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8600" y="5561427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>
                <a:solidFill>
                  <a:srgbClr val="000000"/>
                </a:solidFill>
                <a:latin typeface="Consolas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20600" y="4392815"/>
            <a:ext cx="3789042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Reflexiones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F427F32F-F124-0475-2393-71170F8ABF9C}"/>
              </a:ext>
            </a:extLst>
          </p:cNvPr>
          <p:cNvSpPr txBox="1"/>
          <p:nvPr/>
        </p:nvSpPr>
        <p:spPr>
          <a:xfrm>
            <a:off x="7822317" y="8392856"/>
            <a:ext cx="3789042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00" dirty="0">
                <a:solidFill>
                  <a:srgbClr val="000000"/>
                </a:solidFill>
                <a:latin typeface="Consolas Bold"/>
              </a:rPr>
              <a:t>Diccionarios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3A95E95-210D-41D8-2CDB-CB6BBAEB4A07}"/>
              </a:ext>
            </a:extLst>
          </p:cNvPr>
          <p:cNvSpPr txBox="1"/>
          <p:nvPr/>
        </p:nvSpPr>
        <p:spPr>
          <a:xfrm>
            <a:off x="7822317" y="7488513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 Bold"/>
              </a:rPr>
              <a:t>03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5A760F4-393B-A110-753D-FE0599FCD6CF}"/>
              </a:ext>
            </a:extLst>
          </p:cNvPr>
          <p:cNvSpPr txBox="1"/>
          <p:nvPr/>
        </p:nvSpPr>
        <p:spPr>
          <a:xfrm>
            <a:off x="12524874" y="3540528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 Bold"/>
              </a:rPr>
              <a:t>04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9519F2A-BAEE-403F-6EC0-D14FD0C24A56}"/>
              </a:ext>
            </a:extLst>
          </p:cNvPr>
          <p:cNvSpPr txBox="1"/>
          <p:nvPr/>
        </p:nvSpPr>
        <p:spPr>
          <a:xfrm>
            <a:off x="7812741" y="6334288"/>
            <a:ext cx="3789042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listas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CD8BF0-1144-D34D-8793-D9BC0214A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L" dirty="0"/>
              <a:t>Reflexionemos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1EE02D-06CB-8A21-36A3-4C6570DE527B}"/>
              </a:ext>
            </a:extLst>
          </p:cNvPr>
          <p:cNvSpPr txBox="1"/>
          <p:nvPr/>
        </p:nvSpPr>
        <p:spPr>
          <a:xfrm>
            <a:off x="1519721" y="4866254"/>
            <a:ext cx="15274410" cy="47121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15290" indent="-415290" algn="just">
              <a:buFont typeface="Arial" panose="020B0604020202020204" pitchFamily="34" charset="0"/>
              <a:buChar char="•"/>
            </a:pPr>
            <a:r>
              <a:rPr lang="es-CL" sz="2729" dirty="0">
                <a:latin typeface="Consolas"/>
                <a:cs typeface="Consolas"/>
              </a:rPr>
              <a:t>Debate con tu docente: ¿Eres una colección de datos?</a:t>
            </a:r>
            <a:endParaRPr lang="en-US"/>
          </a:p>
          <a:p>
            <a:pPr marL="415290" indent="-415290" algn="just">
              <a:buFont typeface="Arial" panose="020B0604020202020204" pitchFamily="34" charset="0"/>
              <a:buChar char="•"/>
            </a:pPr>
            <a:r>
              <a:rPr lang="es-CL" sz="2729" dirty="0">
                <a:latin typeface="Consolas"/>
                <a:cs typeface="Consolas"/>
              </a:rPr>
              <a:t>¿Has visto la película Matrix?. ¿Qué significa la palabra y que significado adquiere en el mundo de la informática?</a:t>
            </a:r>
          </a:p>
          <a:p>
            <a:pPr marL="415290" indent="-415290" algn="just">
              <a:buFont typeface="Arial" panose="020B0604020202020204" pitchFamily="34" charset="0"/>
              <a:buChar char="•"/>
            </a:pPr>
            <a:r>
              <a:rPr lang="es-CL" sz="2729" dirty="0">
                <a:latin typeface="Consolas"/>
                <a:cs typeface="Consolas"/>
              </a:rPr>
              <a:t>Cuando vemos colecciones, es bueno saber sobre la teoría de sistemas, investiga en internet este concepto, y como en diversos ámbitos (administración, psicología, ciencias, ingeniería, programación, etc.) se aplica.</a:t>
            </a:r>
          </a:p>
          <a:p>
            <a:pPr marL="415290" indent="-415290" algn="just">
              <a:buFont typeface="Arial" panose="020B0604020202020204" pitchFamily="34" charset="0"/>
              <a:buChar char="•"/>
            </a:pPr>
            <a:r>
              <a:rPr lang="es-CL" sz="2700" dirty="0">
                <a:latin typeface="Consolas"/>
                <a:cs typeface="Consolas"/>
              </a:rPr>
              <a:t>Solo como un dato curioso. En informática y en computación, ¿Podemos tener más de 3 dimensiones?¿Has oído de la teoría de las cuerdas?¿Como representamos en computación las 11 dimensiones que nos indica dicha teoría?</a:t>
            </a:r>
          </a:p>
          <a:p>
            <a:pPr marL="415290" indent="-415290" algn="just">
              <a:buFont typeface="Arial" panose="020B0604020202020204" pitchFamily="34" charset="0"/>
              <a:buChar char="•"/>
            </a:pPr>
            <a:endParaRPr lang="es-CL" sz="2729" dirty="0">
              <a:latin typeface="Consolas"/>
              <a:cs typeface="Consolas"/>
            </a:endParaRPr>
          </a:p>
        </p:txBody>
      </p:sp>
      <p:pic>
        <p:nvPicPr>
          <p:cNvPr id="5" name="Google Shape;182;p17" descr="http://www.clipartroo.com/images/33/group-talking-clipart-33811.png">
            <a:extLst>
              <a:ext uri="{FF2B5EF4-FFF2-40B4-BE49-F238E27FC236}">
                <a16:creationId xmlns:a16="http://schemas.microsoft.com/office/drawing/2014/main" id="{9D2CD1C6-5DFB-698B-E265-C31844150B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93371" y="617596"/>
            <a:ext cx="6211925" cy="3854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95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038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Introducción a colecciones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Colecciones de datos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8763000" y="2104206"/>
            <a:ext cx="8483630" cy="737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2800" dirty="0">
                <a:latin typeface="Consolas" panose="020B0609020204030204" pitchFamily="49" charset="0"/>
                <a:cs typeface="Consolas" panose="020B0609020204030204" pitchFamily="49" charset="0"/>
              </a:rPr>
              <a:t>Durante las primeras dos experiencias de aprendizaje de Fundamentos de Programación, hemos revisado, aprendido y trabajado con datos únicos. Ahora nos adentraremos al concepto de manejar colecciones datos, un listado de notas de tus asignaturas, la cantidad de transferencias realizadas con tu cuenta RUT, o una lista de productos que aparecen en una lista del supermercado, son algunos ejemplos que podemos dar. </a:t>
            </a:r>
          </a:p>
          <a:p>
            <a:pPr algn="just"/>
            <a:endParaRPr lang="es-C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800" dirty="0">
                <a:latin typeface="Consolas" panose="020B0609020204030204" pitchFamily="49" charset="0"/>
                <a:cs typeface="Consolas" panose="020B0609020204030204" pitchFamily="49" charset="0"/>
              </a:rPr>
              <a:t>Las colecciones de datos son para juntar, unir o agrupar varios datos, que pueden ser manipulados de distintas maneras. </a:t>
            </a:r>
          </a:p>
          <a:p>
            <a:pPr algn="just"/>
            <a:endParaRPr lang="es-CL" sz="2800" b="0" dirty="0">
              <a:solidFill>
                <a:srgbClr val="37415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5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976FAAA-11CA-69A9-7AF1-D3DD42AED7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416" y="2849319"/>
            <a:ext cx="7772400" cy="41194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Colecciones de datos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378185" y="2965981"/>
            <a:ext cx="8483630" cy="435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2800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Una colección de datos es una estructura que guarda y ordena datos, permitiendo realizar acciones como acceder a los datos, modificar y manipular los datos. Estas estructuras pueden contener elementos de datos homogéneos (muy similares) o heterogéneos(muy distintos), y se utilizan para representar conjuntos de información relacionada.</a:t>
            </a:r>
            <a:endParaRPr lang="es-CL" sz="28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5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A8FE9A-198C-E8C0-C48F-5894A89758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0800" y="2338900"/>
            <a:ext cx="7772400" cy="58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Características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2596536" y="2552700"/>
            <a:ext cx="1362987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1. Almacenamiento de elementos: Pueden contener uno varios elementos de datos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2. Identificación única: Cada elemento dentro de la colección tiene una identificación única.</a:t>
            </a: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¿Tu número de identidad podría considerarse como una identificación única que representa lo que eres?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 Operaciones con elementos: podemos insertar, consultar ,actualizar, o eliminar elementos de la colección. (</a:t>
            </a:r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Investiga el concepto de </a:t>
            </a:r>
            <a:r>
              <a:rPr lang="es-CL" sz="25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CRUD en programación)</a:t>
            </a:r>
          </a:p>
          <a:p>
            <a:pPr algn="just"/>
            <a:endParaRPr lang="es-CL" sz="25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4. Colecciones dinámicas o estáticas: las colecciones de datos pueden mantener sus datos estáticamente, o pueden ser manipulados de acuerdo a las reglas de negocio que se apliquen. </a:t>
            </a:r>
          </a:p>
        </p:txBody>
      </p:sp>
    </p:spTree>
    <p:extLst>
      <p:ext uri="{BB962C8B-B14F-4D97-AF65-F5344CB8AC3E}">
        <p14:creationId xmlns:p14="http://schemas.microsoft.com/office/powerpoint/2010/main" val="109779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Tipos colecciones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102658" y="1952300"/>
            <a:ext cx="16194741" cy="67249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s-CL" sz="2800" dirty="0">
              <a:solidFill>
                <a:srgbClr val="3741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8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/>
                <a:cs typeface="Consolas" panose="020B0609020204030204" pitchFamily="49" charset="0"/>
              </a:rPr>
              <a:t>Durante esta sesión, revisaremos solo 2 tipos de colecciones: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/>
                <a:cs typeface="Consolas" panose="020B0609020204030204" pitchFamily="49" charset="0"/>
              </a:rPr>
              <a:t>1.- Listas : Secuencia ordenada (Puede haber distintos ordenes)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/>
                <a:cs typeface="Consolas" panose="020B0609020204030204" pitchFamily="49" charset="0"/>
              </a:rPr>
              <a:t>2.- Diccionarios : Colección ordenada de datos </a:t>
            </a:r>
            <a:r>
              <a:rPr lang="es-CL" sz="2500" dirty="0" err="1">
                <a:latin typeface="Consolas"/>
                <a:cs typeface="Consolas" panose="020B0609020204030204" pitchFamily="49" charset="0"/>
              </a:rPr>
              <a:t>clave:valor</a:t>
            </a:r>
            <a:endParaRPr lang="es-CL" sz="2500">
              <a:latin typeface="Consolas"/>
              <a:cs typeface="Consolas" panose="020B0609020204030204" pitchFamily="49" charset="0"/>
            </a:endParaRP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500" dirty="0">
              <a:latin typeface="Consolas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/>
                <a:cs typeface="Consolas" panose="020B0609020204030204" pitchFamily="49" charset="0"/>
              </a:rPr>
              <a:t>Otros tipos de colecciones (no serán revisados ni evaluados)</a:t>
            </a:r>
          </a:p>
          <a:p>
            <a:pPr algn="just"/>
            <a:endParaRPr lang="es-CL" sz="2500" dirty="0">
              <a:latin typeface="Consolas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/>
                <a:cs typeface="Consolas" panose="020B0609020204030204" pitchFamily="49" charset="0"/>
              </a:rPr>
              <a:t>3.- Matrices : Listas anidadas </a:t>
            </a:r>
            <a:endParaRPr lang="es-CL" dirty="0"/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4.- Conjuntos (sets) : colección desordenada de datos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5.- Tuplas: secuencia ordenada e inmutable de datos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25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166" y="723900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Introducción a listas</a:t>
            </a:r>
          </a:p>
        </p:txBody>
      </p:sp>
    </p:spTree>
    <p:extLst>
      <p:ext uri="{BB962C8B-B14F-4D97-AF65-F5344CB8AC3E}">
        <p14:creationId xmlns:p14="http://schemas.microsoft.com/office/powerpoint/2010/main" val="42322028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8034371" y="2552699"/>
            <a:ext cx="81880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 lista es una estructura y un tipo de dato con características especiales, es una variable dinámica y de fácil uso.</a:t>
            </a:r>
          </a:p>
          <a:p>
            <a:endParaRPr lang="es-C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Observando la imagen, </a:t>
            </a:r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imaginemos una secuencia de cajas, las cuales podemos guardar datos, que pueden ser numéricos, textos, fechas, etc.</a:t>
            </a:r>
          </a:p>
        </p:txBody>
      </p:sp>
      <p:pic>
        <p:nvPicPr>
          <p:cNvPr id="13" name="Google Shape;78;p5">
            <a:extLst>
              <a:ext uri="{FF2B5EF4-FFF2-40B4-BE49-F238E27FC236}">
                <a16:creationId xmlns:a16="http://schemas.microsoft.com/office/drawing/2014/main" id="{6B9B60F8-9CF9-20AC-B72D-B8A602B8D24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6800" y="2857500"/>
            <a:ext cx="6422188" cy="3961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86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CCD43CACF4314287F6553AB71AA2AF" ma:contentTypeVersion="8" ma:contentTypeDescription="Crear nuevo documento." ma:contentTypeScope="" ma:versionID="adf557f8ae41b94a7a2ec7566059c856">
  <xsd:schema xmlns:xsd="http://www.w3.org/2001/XMLSchema" xmlns:xs="http://www.w3.org/2001/XMLSchema" xmlns:p="http://schemas.microsoft.com/office/2006/metadata/properties" xmlns:ns2="8a379243-45ec-495f-a22e-237b638f26a0" targetNamespace="http://schemas.microsoft.com/office/2006/metadata/properties" ma:root="true" ma:fieldsID="6ffb951460d3fc8841f62ecb3798a2bc" ns2:_="">
    <xsd:import namespace="8a379243-45ec-495f-a22e-237b638f26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379243-45ec-495f-a22e-237b638f26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F7D4AE-B67D-43D1-B987-BEAC816DF2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379243-45ec-495f-a22e-237b638f26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FA8332-DA8B-4C81-9E06-CD1F1782C1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33CB04-9C00-47F0-890C-8BB4C9D4D582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8a379243-45ec-495f-a22e-237b638f26a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1219</Words>
  <Application>Microsoft Office PowerPoint</Application>
  <PresentationFormat>Personalizado</PresentationFormat>
  <Paragraphs>155</Paragraphs>
  <Slides>20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Menlo</vt:lpstr>
      <vt:lpstr>Franklin Gothic</vt:lpstr>
      <vt:lpstr>Arial</vt:lpstr>
      <vt:lpstr>Consolas Bold</vt:lpstr>
      <vt:lpstr>Arial Bold</vt:lpstr>
      <vt:lpstr>Consolas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1.1.1.pptx</dc:title>
  <cp:lastModifiedBy>Antonio Rioseco A.</cp:lastModifiedBy>
  <cp:revision>173</cp:revision>
  <dcterms:created xsi:type="dcterms:W3CDTF">2006-08-16T00:00:00Z</dcterms:created>
  <dcterms:modified xsi:type="dcterms:W3CDTF">2025-01-28T20:13:24Z</dcterms:modified>
  <dc:identifier>DAF2KA-PXbM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0x0101001ECCD43CACF4314287F6553AB71AA2AF</vt:lpwstr>
  </property>
</Properties>
</file>